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67" r:id="rId6"/>
    <p:sldId id="284" r:id="rId7"/>
    <p:sldId id="260" r:id="rId8"/>
    <p:sldId id="263" r:id="rId9"/>
    <p:sldId id="281" r:id="rId10"/>
    <p:sldId id="283" r:id="rId11"/>
    <p:sldId id="266" r:id="rId12"/>
    <p:sldId id="259" r:id="rId13"/>
    <p:sldId id="25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699" autoAdjust="0"/>
  </p:normalViewPr>
  <p:slideViewPr>
    <p:cSldViewPr>
      <p:cViewPr varScale="1">
        <p:scale>
          <a:sx n="121" d="100"/>
          <a:sy n="121" d="100"/>
        </p:scale>
        <p:origin x="131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 descr="https://avatars.mds.yandex.net/get-pdb/1938902/27c58418-0a8a-46bc-9c90-251f73618bc0/s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43"/>
            <a:ext cx="9144000" cy="68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28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5" descr="IMG_68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2348880"/>
            <a:ext cx="3456384" cy="4104456"/>
          </a:xfrm>
          <a:prstGeom prst="rect">
            <a:avLst/>
          </a:prstGeom>
        </p:spPr>
      </p:pic>
      <p:pic>
        <p:nvPicPr>
          <p:cNvPr id="7" name="Содержимое 6" descr="s12001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071802" y="500042"/>
            <a:ext cx="4041775" cy="639762"/>
          </a:xfrm>
        </p:spPr>
        <p:txBody>
          <a:bodyPr>
            <a:normAutofit fontScale="25000" lnSpcReduction="20000"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600" b="0" dirty="0">
                <a:latin typeface="Times New Roman" pitchFamily="18" charset="0"/>
                <a:cs typeface="Times New Roman" pitchFamily="18" charset="0"/>
              </a:rPr>
              <a:t>           80 лет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1484784"/>
            <a:ext cx="345638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Бокачева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Просковья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Васильевна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родилась 09.09.1929 г. в г.Шемаха Азербайджанской ССР.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Просковья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Васильевна - ветеран Великой Отечественной войны. 48 лет отработала электромонтером 5 АСУ «Специального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проэктно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-конструкторского бюро АСУТП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Промстрой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Минпромстроя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Азербайджанской ССР.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Воспитала троих детей. Сейчас у Прасковьи Васильевны 5 внуков и  2 правнука.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playcast.ru/uploads/2017/10/21/237044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548680"/>
            <a:ext cx="2952328" cy="114300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70 лет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1772816"/>
            <a:ext cx="3096344" cy="4032448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10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Дружинина             Анна   Алексеевна</a:t>
            </a:r>
          </a:p>
          <a:p>
            <a:pPr marL="0" lvl="0" indent="0" algn="just">
              <a:lnSpc>
                <a:spcPct val="110000"/>
              </a:lnSpc>
              <a:spcAft>
                <a:spcPts val="800"/>
              </a:spcAft>
              <a:buNone/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родилась 21.09.1949 года в станице Большовская Ростовской области. Имеет четверых детей, жизнь посвятила воспитанию детей и ведению домашнего хозяйства. Анна Алексеевна отметила 70 -летний юбилей!</a:t>
            </a:r>
            <a:endParaRPr lang="ru-RU" sz="1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Picture 2" descr="C:\Users\ElenaNaz\Desktop\Юбиляры 2019 СРО\Дружинина А.А.70\20191126_1450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6672"/>
            <a:ext cx="334786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391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goodoboi.ru/images/foto/original/or13568866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5" y="11766"/>
            <a:ext cx="917321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764704"/>
            <a:ext cx="4042792" cy="114300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65 лет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988840"/>
            <a:ext cx="3960440" cy="2664296"/>
          </a:xfrm>
        </p:spPr>
        <p:txBody>
          <a:bodyPr>
            <a:normAutofit fontScale="92500"/>
          </a:bodyPr>
          <a:lstStyle/>
          <a:p>
            <a:pPr marL="0" lv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Пащенко </a:t>
            </a:r>
          </a:p>
          <a:p>
            <a:pPr marL="0" lv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Николай   Васильевич </a:t>
            </a: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родился 08.02.1954 года в поселке Красноармейский Ростовской области. Служил в милиции СССР, участковый города Волгодонска. Николай Васильевич отметил свой 65-й юбилей!</a:t>
            </a:r>
            <a:endParaRPr lang="ru-RU" sz="1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Picture 2" descr="C:\Users\ElenaNaz\Desktop\Юбиляры 2019 СРО\Пащенко Н.В.65\20191126_1438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8640"/>
            <a:ext cx="3707903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191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avatars.mds.yandex.net/get-pdb/1101614/eff3f6ad-ddca-4475-9a8b-d5c14e71e849/s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74"/>
            <a:ext cx="9144000" cy="684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274638"/>
            <a:ext cx="5338936" cy="114300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65 лет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1600200"/>
            <a:ext cx="4834880" cy="4525963"/>
          </a:xfrm>
        </p:spPr>
        <p:txBody>
          <a:bodyPr/>
          <a:lstStyle/>
          <a:p>
            <a:pPr marL="0" lv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Маторкин </a:t>
            </a:r>
          </a:p>
          <a:p>
            <a:pPr marL="0" lv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Григорий     Николаевич</a:t>
            </a: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родился 02.01.1954 году в Мордовии. Служил в ГДР. В родное село вернулся с намерением жениться и иметь большую семью, но уехал в Ростовскую область на заработки. По распределению попал в совхоз «Мелиоратор», работал скотником, комбайнером. Женился в 23 года, имеет пятерых детей. В 2019 году отметил свой 65 летний юбилей!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Picture 2" descr="C:\Users\ElenaNaz\Desktop\Юбиляры 2019 СРО\Маторкин Г.Н 65\20191126_1608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31236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165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ata.pixiz.com/output/user/frame/preview/api/big/6/3/9/5/1435936_f1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3139" y="1484784"/>
            <a:ext cx="4032448" cy="114300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100 лет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348880"/>
            <a:ext cx="4104456" cy="3240360"/>
          </a:xfrm>
        </p:spPr>
        <p:txBody>
          <a:bodyPr>
            <a:normAutofit fontScale="55000" lnSpcReduction="20000"/>
          </a:bodyPr>
          <a:lstStyle/>
          <a:p>
            <a:pPr marL="0" lvl="0" indent="0" 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4400" b="1" dirty="0">
                <a:latin typeface="Times New Roman"/>
                <a:ea typeface="Calibri"/>
                <a:cs typeface="Times New Roman"/>
              </a:rPr>
              <a:t>Плетнева </a:t>
            </a:r>
          </a:p>
          <a:p>
            <a:pPr marL="0" lvl="0" indent="0" 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4400" b="1" dirty="0">
                <a:latin typeface="Times New Roman"/>
                <a:ea typeface="Calibri"/>
                <a:cs typeface="Times New Roman"/>
              </a:rPr>
              <a:t>Меланья   Петровна    </a:t>
            </a: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600" dirty="0">
                <a:latin typeface="Times New Roman" pitchFamily="18" charset="0"/>
                <a:ea typeface="Calibri"/>
                <a:cs typeface="Times New Roman" pitchFamily="18" charset="0"/>
              </a:rPr>
              <a:t>родилась 30.01.1919 г.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 крестьянской семье в Сталинградской области, Березовского района в селе Большой Лычак. Трудилась телефонисткой.   Была награждена орденом «Знак почета», медалью «За доблестный труд». Находясь в почтенном возрасте, Меланья Петровна на жизнь смотрит с оптимизмом. Принимает активное участие в различных мероприятиях, проводимых в  социально-реабилитационном  отделении. Меланья Петровна о</a:t>
            </a:r>
            <a:r>
              <a:rPr lang="ru-RU" sz="2600" dirty="0">
                <a:latin typeface="Times New Roman" pitchFamily="18" charset="0"/>
                <a:ea typeface="Calibri"/>
                <a:cs typeface="Times New Roman" pitchFamily="18" charset="0"/>
              </a:rPr>
              <a:t>тметила свой 100-ний юбилей!</a:t>
            </a:r>
          </a:p>
        </p:txBody>
      </p:sp>
      <p:pic>
        <p:nvPicPr>
          <p:cNvPr id="4" name="Picture 2" descr="C:\Users\ElenaNaz\Desktop\Юбиляры 2019 СРО\Плетнева М.П.100\20190130_1036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6926">
            <a:off x="5206937" y="967410"/>
            <a:ext cx="3546713" cy="492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656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tokkoro.com/picsup/3300954-flowers-lines-patter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4392488" cy="114300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90 лет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268760"/>
            <a:ext cx="3384376" cy="4824536"/>
          </a:xfrm>
        </p:spPr>
        <p:txBody>
          <a:bodyPr>
            <a:normAutofit fontScale="92500" lnSpcReduction="20000"/>
          </a:bodyPr>
          <a:lstStyle/>
          <a:p>
            <a:pPr marL="0" lv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200" b="1" dirty="0" err="1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Пиленкова</a:t>
            </a:r>
            <a:r>
              <a:rPr lang="ru-RU" sz="2200" b="1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            </a:t>
            </a:r>
          </a:p>
          <a:p>
            <a:pPr marL="0" lv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200" b="1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 Мария Владимировна </a:t>
            </a: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9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родилась 03.05.1929 года в деревне Борисово Калининской области. В Ростовскую область переехали перед войной. Во время войны наравне со старшими работала на полях. Имеет троих детей. Награждена медалью «Ветеран труда» и медалью за самоотверженный труд в годы ВОВ. Трудовая деятельность прошла на животноводческой ферме, занималась выращиванием телят. </a:t>
            </a:r>
            <a:endParaRPr lang="ru-RU" sz="1900" dirty="0">
              <a:solidFill>
                <a:prstClr val="white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Picture 2" descr="C:\Users\ElenaNaz\Desktop\Юбиляры 2019 СРО\Пиленкова  М.В.90\20190506_1317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80728"/>
            <a:ext cx="338437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30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originals/d8/eb/22/d8eb22a91948857b9ba2ebfec10806c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188640"/>
            <a:ext cx="3960440" cy="114300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95 лет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196752"/>
            <a:ext cx="3312368" cy="5184576"/>
          </a:xfrm>
        </p:spPr>
        <p:txBody>
          <a:bodyPr>
            <a:normAutofit lnSpcReduction="10000"/>
          </a:bodyPr>
          <a:lstStyle/>
          <a:p>
            <a:pPr marL="0" lv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ru-RU" sz="20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Мацокин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             Василий Андреевич </a:t>
            </a: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родился 20.05.1924 года в хуторе Морозов Ростовской области. </a:t>
            </a: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	Во время войны служил в армии, но так как семья считалась репрессированной Василия Андреевича оставили работать в тылу. В 1993 году получил свидетельство о реабилитации. Воспитал сына. За трудовые заслуги награжден медалью «Ветеран Труда» Ростовской области. В этом году отметил юбилейный 95 год! 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Picture 2" descr="C:\Users\ElenaNaz\Desktop\Юбиляры 2019 СРО\Мацокин В.А.95\20191126_1424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67240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355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s12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19872" y="188640"/>
            <a:ext cx="4041775" cy="720080"/>
          </a:xfrm>
        </p:spPr>
        <p:txBody>
          <a:bodyPr>
            <a:normAutofit fontScale="40000" lnSpcReduction="20000"/>
          </a:bodyPr>
          <a:lstStyle/>
          <a:p>
            <a:r>
              <a:rPr lang="ru-RU" sz="4400" b="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1000" b="0" dirty="0">
                <a:latin typeface="Times New Roman" pitchFamily="18" charset="0"/>
                <a:cs typeface="Times New Roman" pitchFamily="18" charset="0"/>
              </a:rPr>
              <a:t>90 лет</a:t>
            </a:r>
          </a:p>
          <a:p>
            <a:endParaRPr lang="ru-RU" dirty="0"/>
          </a:p>
        </p:txBody>
      </p:sp>
      <p:pic>
        <p:nvPicPr>
          <p:cNvPr id="11" name="Содержимое 5" descr="20190724_16485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217605">
            <a:off x="5052997" y="1213976"/>
            <a:ext cx="3924944" cy="4032448"/>
          </a:xfrm>
        </p:spPr>
      </p:pic>
      <p:sp>
        <p:nvSpPr>
          <p:cNvPr id="12" name="Прямоугольник 11"/>
          <p:cNvSpPr/>
          <p:nvPr/>
        </p:nvSpPr>
        <p:spPr>
          <a:xfrm>
            <a:off x="0" y="620688"/>
            <a:ext cx="493204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Жиряков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Аркадий  Петрович</a:t>
            </a:r>
          </a:p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Родился  24.07.1929 г.          </a:t>
            </a:r>
          </a:p>
          <a:p>
            <a:pPr algn="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является тружеником тыла, удостоен медали</a:t>
            </a:r>
          </a:p>
          <a:p>
            <a:pPr algn="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«За труд в Великой Отечественной войне». </a:t>
            </a:r>
          </a:p>
          <a:p>
            <a:pPr algn="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Окончил физико-математический факультет</a:t>
            </a:r>
          </a:p>
          <a:p>
            <a:pPr algn="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Новосибирского института </a:t>
            </a:r>
          </a:p>
          <a:p>
            <a:pPr algn="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39 лет трудился в школе, </a:t>
            </a:r>
          </a:p>
          <a:p>
            <a:pPr algn="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них 25 лет – директором. </a:t>
            </a:r>
          </a:p>
          <a:p>
            <a:pPr algn="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Вместе с женой Аркадий Петрович </a:t>
            </a:r>
          </a:p>
          <a:p>
            <a:pPr algn="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вырастили двоих детей, </a:t>
            </a:r>
          </a:p>
          <a:p>
            <a:pPr algn="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активно участвовали </a:t>
            </a:r>
          </a:p>
          <a:p>
            <a:pPr algn="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воспитании </a:t>
            </a:r>
          </a:p>
          <a:p>
            <a:pPr algn="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четверых внуков.</a:t>
            </a:r>
          </a:p>
          <a:p>
            <a:pPr algn="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Сейчас радуются </a:t>
            </a:r>
          </a:p>
          <a:p>
            <a:pPr algn="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растут  девять</a:t>
            </a:r>
          </a:p>
          <a:p>
            <a:pPr algn="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правнуков!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19872" y="5517232"/>
            <a:ext cx="5724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Аркадий Петрович активный член  шахматного клуба «На коне к здоровью и долголетию» и клуба «Мое здоровье», которые созданы на базе Центра социального обслуживания Волгодонского района.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20191217_093914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3406" y="785794"/>
            <a:ext cx="4195435" cy="4540501"/>
          </a:xfrm>
        </p:spPr>
      </p:pic>
      <p:pic>
        <p:nvPicPr>
          <p:cNvPr id="7" name="Содержимое 6" descr="5c7ff7796840b16953deb253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Прямоугольник 8"/>
          <p:cNvSpPr/>
          <p:nvPr/>
        </p:nvSpPr>
        <p:spPr>
          <a:xfrm>
            <a:off x="714348" y="1571612"/>
            <a:ext cx="32147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Гурова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Таисия Васильевна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родилась 17.12.1934 году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х.Твердохлебовка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Обливского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района Ростовской области. 	За плечами Таисии Васильевны  большая трудовая жизнь, она трудилась  разнорабочей, дояркой и штукатуром – маляром.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Воспитала двух дочерей. У Таисии Васильевны пять внуков, семь правнуков, год назад стала прапрабабушкой.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43108" y="785794"/>
            <a:ext cx="16690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85 лет</a:t>
            </a:r>
            <a:endParaRPr lang="ru-RU" sz="4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ata24.i.gallery.ru/albums/gallery/100901-b0af0-72484146-m750x740-u057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0"/>
            <a:ext cx="2736304" cy="114300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80 лет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836712"/>
            <a:ext cx="4464496" cy="3600400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200" b="1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Гончаров </a:t>
            </a:r>
          </a:p>
          <a:p>
            <a:pPr marL="0" lv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200" b="1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Петр    Степанович </a:t>
            </a: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родился 13.02.1939 г. в с. </a:t>
            </a:r>
            <a:r>
              <a:rPr lang="ru-RU" sz="1800" dirty="0" err="1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Ямань</a:t>
            </a:r>
            <a:r>
              <a:rPr lang="ru-RU" sz="18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 Воронежской области. Имеет сына и дочь. Служил в милиции, затем перевелся в ГАИ г. Сочи. Уйдя в отставку переехал в станицу Романовская и долгое время работал в автошколе. В 2019 году отметил 80-летний юбилей! Сослуживцы ежегодно поздравляют коллегу  с днем его рождения!</a:t>
            </a:r>
            <a:endParaRPr lang="ru-RU" sz="1800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pic>
        <p:nvPicPr>
          <p:cNvPr id="5" name="Picture 2" descr="C:\Users\ElenaNaz\Desktop\Юбиляры 2019 СРО\Гончаров П.С.80\IMG-20191126-WA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96044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887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215709/7e8c8b2c-6cbb-44c9-9303-2fe918a1861e/s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0" y="0"/>
            <a:ext cx="9157320" cy="684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980728"/>
            <a:ext cx="2952328" cy="114300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80 лет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772816"/>
            <a:ext cx="3888432" cy="331236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spcAft>
                <a:spcPts val="600"/>
              </a:spcAft>
              <a:buNone/>
            </a:pPr>
            <a:r>
              <a:rPr lang="ru-RU" sz="8000" b="1" dirty="0" err="1">
                <a:latin typeface="Times New Roman"/>
                <a:ea typeface="Calibri"/>
                <a:cs typeface="Times New Roman"/>
              </a:rPr>
              <a:t>Мацелик</a:t>
            </a:r>
            <a:r>
              <a:rPr lang="ru-RU" sz="8000" b="1" dirty="0">
                <a:latin typeface="Times New Roman"/>
                <a:ea typeface="Calibri"/>
                <a:cs typeface="Times New Roman"/>
              </a:rPr>
              <a:t> </a:t>
            </a:r>
          </a:p>
          <a:p>
            <a:pPr marL="0" indent="0" algn="ctr">
              <a:lnSpc>
                <a:spcPct val="120000"/>
              </a:lnSpc>
              <a:spcAft>
                <a:spcPts val="600"/>
              </a:spcAft>
              <a:buNone/>
            </a:pPr>
            <a:r>
              <a:rPr lang="ru-RU" sz="8000" b="1" dirty="0">
                <a:latin typeface="Times New Roman"/>
                <a:ea typeface="Calibri"/>
                <a:cs typeface="Times New Roman"/>
              </a:rPr>
              <a:t>Лидия      Яковлевна </a:t>
            </a:r>
          </a:p>
          <a:p>
            <a:pPr marL="0" indent="0" algn="just">
              <a:lnSpc>
                <a:spcPct val="120000"/>
              </a:lnSpc>
              <a:spcAft>
                <a:spcPts val="600"/>
              </a:spcAft>
              <a:buNone/>
            </a:pPr>
            <a:r>
              <a:rPr lang="ru-RU" sz="7200" dirty="0">
                <a:latin typeface="Times New Roman"/>
                <a:ea typeface="Calibri"/>
                <a:cs typeface="Times New Roman"/>
              </a:rPr>
              <a:t>родилась 22.02.1939 года на Украине. Ей, как и многим ее сверстникам, досталось тяжелое военное детство и послевоенный голод. В 60 - х годах вместе с братом и сестрой уехала на заработки в Ростовскую область. Осталась проживать в станице Романовской. Всю трудовую жизнь посвятила работе на животноводческой ферме. Лидия Яковлевна отметила свой 80-й юбилей!</a:t>
            </a:r>
            <a:endParaRPr lang="ru-RU" sz="72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2051" name="Picture 3" descr="C:\Users\ElenaNaz\Desktop\Юбиляры 2019 СРО\Мацелик Л.Я.80\20191126_1438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836712"/>
            <a:ext cx="309634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916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G-20191226-WA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71306">
            <a:off x="1619672" y="1268760"/>
            <a:ext cx="2880320" cy="4464496"/>
          </a:xfrm>
          <a:prstGeom prst="rect">
            <a:avLst/>
          </a:prstGeom>
        </p:spPr>
      </p:pic>
      <p:pic>
        <p:nvPicPr>
          <p:cNvPr id="7" name="Содержимое 6" descr="25030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980728"/>
            <a:ext cx="4041775" cy="576064"/>
          </a:xfrm>
        </p:spPr>
        <p:txBody>
          <a:bodyPr>
            <a:noAutofit/>
          </a:bodyPr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0" dirty="0">
                <a:latin typeface="Times New Roman" pitchFamily="18" charset="0"/>
                <a:cs typeface="Times New Roman" pitchFamily="18" charset="0"/>
              </a:rPr>
              <a:t>80 лет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86314" y="1700808"/>
            <a:ext cx="4000528" cy="4425355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Донецкова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Эмма     Григорьевна 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	родилась 23.10.1939 года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х.Потапов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Ростовской области и прожила на одном месте, дожив до 80 – летнего юбилея. Работала дояркой. Эмма Григорьевна стремится жить интересно и полноценно ради двоих сыновей, четверых внуков и троих правнуков. Эмма Григорьевна - оптимистичный человек! И в свои 80 лет с удовольствием поет в казачьем хоре                 х. Потапов!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746</Words>
  <Application>Microsoft Office PowerPoint</Application>
  <PresentationFormat>Экран (4:3)</PresentationFormat>
  <Paragraphs>68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Презентация PowerPoint</vt:lpstr>
      <vt:lpstr>100 лет</vt:lpstr>
      <vt:lpstr>90 лет</vt:lpstr>
      <vt:lpstr>95 лет</vt:lpstr>
      <vt:lpstr>Презентация PowerPoint</vt:lpstr>
      <vt:lpstr>Презентация PowerPoint</vt:lpstr>
      <vt:lpstr>80 лет</vt:lpstr>
      <vt:lpstr>80 лет</vt:lpstr>
      <vt:lpstr>Презентация PowerPoint</vt:lpstr>
      <vt:lpstr>Презентация PowerPoint</vt:lpstr>
      <vt:lpstr>70 лет</vt:lpstr>
      <vt:lpstr>65 лет</vt:lpstr>
      <vt:lpstr>65 лет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Оператор 19</dc:creator>
  <cp:lastModifiedBy>Татьяна</cp:lastModifiedBy>
  <cp:revision>70</cp:revision>
  <dcterms:created xsi:type="dcterms:W3CDTF">2019-12-05T06:50:41Z</dcterms:created>
  <dcterms:modified xsi:type="dcterms:W3CDTF">2020-01-21T12:12:38Z</dcterms:modified>
</cp:coreProperties>
</file>