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mycdn.me/i?r=AzEPZsRbOZEKgBhR0XGMT1RkPdp9c-NQTA2MZ_qzvEdAV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слуги\Рабочий стол\Работа\3)Юбиляры\maxresdefault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357562"/>
            <a:ext cx="396158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Кушнир  Нина Максимовна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23.06.2021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Услуги\Рабочий стол\Новая папка (2)\ФОТО 80 лет Кушнир\Кушнир Н.М. 80 лет 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4071396" cy="559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44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Услуги\Рабочий стол\Работа\3)Юбиляры\фоны для презентаций\hello_html_m73b96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500042"/>
            <a:ext cx="3786214" cy="10001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Надежда Трофимовна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08.06.2021</a:t>
            </a:r>
          </a:p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Трофимовна   75 лет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Макеева Н Т 75 л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536021"/>
            <a:ext cx="3960440" cy="5143536"/>
          </a:xfrm>
          <a:prstGeom prst="rect">
            <a:avLst/>
          </a:prstGeom>
          <a:noFill/>
        </p:spPr>
      </p:pic>
      <p:pic>
        <p:nvPicPr>
          <p:cNvPr id="2" name="Picture 2" descr="C:\Documents and Settings\Услуги\Рабочий стол\Работа\3)Юбиляры\цреты для вставок в картинки\19c1b8f1192a28b233a2ffa36b0f3df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27145">
            <a:off x="4738442" y="3077333"/>
            <a:ext cx="4240160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56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слуги\Рабочий стол\Работа\3)Юбиляры\фоны для презентаций\Ginger-Swirl-Frame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764704"/>
            <a:ext cx="3933080" cy="157163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Ченцова Елена Андреевна</a:t>
            </a:r>
          </a:p>
          <a:p>
            <a:pPr algn="ctr">
              <a:buNone/>
            </a:pPr>
            <a:r>
              <a:rPr lang="ru-RU" sz="2800" dirty="0" smtClean="0"/>
              <a:t> 18.06.2021</a:t>
            </a:r>
          </a:p>
          <a:p>
            <a:pPr algn="ctr">
              <a:buNone/>
            </a:pPr>
            <a:r>
              <a:rPr lang="ru-RU" sz="2800" dirty="0" smtClean="0"/>
              <a:t>   85 лет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i.pinimg.com/originals/74/39/20/7439203a28da7ff5991e45236c87d6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5326">
            <a:off x="2685368" y="980380"/>
            <a:ext cx="3773262" cy="42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Услуги\Рабочий стол\Работа\3)Юбиляры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071546"/>
            <a:ext cx="4211960" cy="12858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Гудзенко Любовь Ивановна   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лет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Гудзенко 80 лет\IMG-20210820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429124" cy="571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00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Услуги\Рабочий стол\Работа\3)Юбиляры\фоны для презентаций\hinh-nen-powerpoint-mau-hong-de-thuong_0232196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642942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2021 года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Ерофеева Людмила Викторовн    65лет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Петровна    65 лет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Дьякова Матрена Григорьевна  85 лет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Омелянчук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Антонина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75 лет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s://catherineasquithgallery.com/uploads/posts/2021-03/1614780420_171-p-prozrachnie-foni-dlya-prezentatsii-2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02" y="4277416"/>
            <a:ext cx="4387670" cy="25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5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слуги\Рабочий стол\Работа\3)Юбиляры\фоны для презентаций\Purple-Powerpoint-Background-HD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186634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2021 года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Зинаида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Андроновна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85 лет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Валентина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85 лет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Александровна    75 лет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https://lh4.googleusercontent.com/QZJjPQeOGVCTWYnx9-Gg2fTZTMUayZH6HttT18SuwdKQoqPy722vY57zGI8sYtK9sbgXNfAwe1Hmdb0utPpc6SKpovcGovY91PIGjK79WaXt7CGi9mOVoI6Ys5mN6jnRn9nO9hu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6171">
            <a:off x="2670523" y="3215467"/>
            <a:ext cx="4250931" cy="34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3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05.fotocdn.net/s111/9deee81f792e36d6/public_pin_l/249866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74345"/>
            <a:ext cx="40501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Приятные сердцу моменты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Поздравление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социальных услуг с юбилейными датами рождения - одна из добрых традиций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граждан пожилого возраста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Волгодонского района.  Прекрасный повод  помочь  ощущать пожилым людям праздничную атмосферу, теплоту и внимание близких людей.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в непринужденной обстановке  дают людям почтенного возраста возможность послушать красивые  поздравительные пожелания, вспомнить приятные сердцу моменты, поделиться жизненным опытом.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получателей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хотим сказать одно: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 ними и уютно, и тепло.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даже, если за окошком непогода,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теплый, добрый климат год от года.</a:t>
            </a:r>
          </a:p>
        </p:txBody>
      </p:sp>
      <p:pic>
        <p:nvPicPr>
          <p:cNvPr id="3078" name="Picture 6" descr="https://avatars.mds.yandex.net/get-pdb/2073655/45a494bb-5690-4399-99f3-61203b5f697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9361">
            <a:off x="5839816" y="2320368"/>
            <a:ext cx="2215055" cy="7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get-pdb/2205040/5825a3b9-243d-4379-bdc2-6697247a0056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3977">
            <a:off x="6807266" y="2734743"/>
            <a:ext cx="2873269" cy="8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8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слуги\Рабочий стол\Работа\3)Юбиляры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928670"/>
            <a:ext cx="6215106" cy="51435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 января - Дьяконова Галина Александровна</a:t>
            </a:r>
          </a:p>
          <a:p>
            <a:pPr>
              <a:buNone/>
            </a:pPr>
            <a:r>
              <a:rPr lang="ru-RU" sz="2400" dirty="0" smtClean="0"/>
              <a:t>70 лет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1 января - Чеботарева Людмила Ивановна</a:t>
            </a:r>
          </a:p>
          <a:p>
            <a:pPr>
              <a:buNone/>
            </a:pPr>
            <a:r>
              <a:rPr lang="ru-RU" sz="2400" dirty="0" smtClean="0"/>
              <a:t>75 лет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1 января - Тимирязев Александр Аполлонович</a:t>
            </a:r>
          </a:p>
          <a:p>
            <a:pPr>
              <a:buNone/>
            </a:pPr>
            <a:r>
              <a:rPr lang="ru-RU" sz="2400" dirty="0" smtClean="0"/>
              <a:t>85 лет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2 января - Шапошников Николай Иванович</a:t>
            </a:r>
          </a:p>
          <a:p>
            <a:pPr>
              <a:buNone/>
            </a:pPr>
            <a:r>
              <a:rPr lang="ru-RU" sz="2400" dirty="0" smtClean="0"/>
              <a:t>65 лет 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2 января - </a:t>
            </a:r>
            <a:r>
              <a:rPr lang="ru-RU" sz="2400" dirty="0" err="1" smtClean="0"/>
              <a:t>Мухтасимова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Гульшат</a:t>
            </a:r>
            <a:r>
              <a:rPr lang="ru-RU" sz="2400" dirty="0" smtClean="0"/>
              <a:t> </a:t>
            </a:r>
            <a:r>
              <a:rPr lang="ru-RU" sz="2400" dirty="0" err="1" smtClean="0"/>
              <a:t>Усмановна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90 лет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слуги\Рабочий стол\Работа\3)Юбиляр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142984"/>
            <a:ext cx="6758006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6 января - Петрова Джульетта Артемовна</a:t>
            </a:r>
          </a:p>
          <a:p>
            <a:pPr>
              <a:buNone/>
            </a:pPr>
            <a:r>
              <a:rPr lang="ru-RU" sz="2400" dirty="0" smtClean="0"/>
              <a:t>75 лет 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16 января - Гущина Татьяна Васильевна</a:t>
            </a:r>
          </a:p>
          <a:p>
            <a:pPr>
              <a:buNone/>
            </a:pPr>
            <a:r>
              <a:rPr lang="ru-RU" sz="2400" dirty="0" smtClean="0"/>
              <a:t>80 лет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16 января - Романова Тамара Николаевна</a:t>
            </a:r>
          </a:p>
          <a:p>
            <a:pPr>
              <a:buNone/>
            </a:pPr>
            <a:r>
              <a:rPr lang="ru-RU" sz="2400" dirty="0" smtClean="0"/>
              <a:t>80 лет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400" dirty="0" smtClean="0"/>
              <a:t>28 января - </a:t>
            </a:r>
            <a:r>
              <a:rPr lang="ru-RU" sz="2400" dirty="0" err="1" smtClean="0"/>
              <a:t>Булан</a:t>
            </a:r>
            <a:r>
              <a:rPr lang="ru-RU" sz="2400" dirty="0" smtClean="0"/>
              <a:t> Ева Прохоровна  </a:t>
            </a:r>
          </a:p>
          <a:p>
            <a:pPr>
              <a:buNone/>
            </a:pPr>
            <a:r>
              <a:rPr lang="ru-RU" sz="2400" dirty="0" smtClean="0"/>
              <a:t>85 лет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слуги\Рабочий стол\Работа\3)Юбиляры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6715172" cy="45545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1 февраля - </a:t>
            </a:r>
            <a:r>
              <a:rPr lang="ru-RU" sz="2800" dirty="0" err="1" smtClean="0"/>
              <a:t>Щепелева</a:t>
            </a:r>
            <a:r>
              <a:rPr lang="ru-RU" sz="2800" dirty="0" smtClean="0"/>
              <a:t> Валентина Дмитриевна </a:t>
            </a:r>
          </a:p>
          <a:p>
            <a:pPr>
              <a:buNone/>
            </a:pPr>
            <a:r>
              <a:rPr lang="ru-RU" sz="2800" dirty="0" smtClean="0"/>
              <a:t>70 лет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800" dirty="0" smtClean="0"/>
              <a:t>2 февраля - </a:t>
            </a:r>
            <a:r>
              <a:rPr lang="ru-RU" sz="2800" dirty="0" err="1" smtClean="0"/>
              <a:t>Бухрякова</a:t>
            </a:r>
            <a:r>
              <a:rPr lang="ru-RU" sz="2800" dirty="0" smtClean="0"/>
              <a:t> Лидия Григорьевна  </a:t>
            </a:r>
          </a:p>
          <a:p>
            <a:pPr>
              <a:buNone/>
            </a:pPr>
            <a:r>
              <a:rPr lang="ru-RU" sz="2800" dirty="0" smtClean="0"/>
              <a:t>80 лет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800" dirty="0" smtClean="0"/>
              <a:t>12 февраля - </a:t>
            </a:r>
            <a:r>
              <a:rPr lang="ru-RU" sz="2800" dirty="0" err="1" smtClean="0"/>
              <a:t>Киминчижи</a:t>
            </a:r>
            <a:r>
              <a:rPr lang="ru-RU" sz="2800" dirty="0" smtClean="0"/>
              <a:t> Светлана Борисовна </a:t>
            </a:r>
          </a:p>
          <a:p>
            <a:pPr>
              <a:buNone/>
            </a:pPr>
            <a:r>
              <a:rPr lang="ru-RU" sz="2800" dirty="0" smtClean="0"/>
              <a:t>60 лет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2800" dirty="0" smtClean="0"/>
              <a:t>13 февраля - Мещерякова Антонина Васильевна</a:t>
            </a:r>
          </a:p>
          <a:p>
            <a:pPr>
              <a:buNone/>
            </a:pPr>
            <a:r>
              <a:rPr lang="ru-RU" sz="2800" dirty="0" smtClean="0"/>
              <a:t>80 лет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2800" dirty="0" smtClean="0"/>
              <a:t>20 февраля - Фетисова Лидия Николаевна </a:t>
            </a:r>
          </a:p>
          <a:p>
            <a:pPr>
              <a:buNone/>
            </a:pPr>
            <a:r>
              <a:rPr lang="ru-RU" sz="2800" dirty="0" smtClean="0"/>
              <a:t>80 лет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04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Услуги\Рабочий стол\Работа\3)Юбиляр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0"/>
            <a:ext cx="2514600" cy="16764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Дьякова Клавдия Филипповна </a:t>
            </a:r>
            <a:br>
              <a:rPr lang="ru-RU" sz="2800" dirty="0" smtClean="0"/>
            </a:br>
            <a:r>
              <a:rPr lang="ru-RU" sz="2800" dirty="0" smtClean="0"/>
              <a:t>26.03.2021</a:t>
            </a:r>
            <a:br>
              <a:rPr lang="ru-RU" sz="2800" dirty="0" smtClean="0"/>
            </a:br>
            <a:r>
              <a:rPr lang="ru-RU" sz="2800" dirty="0" smtClean="0"/>
              <a:t>80 лет</a:t>
            </a:r>
            <a:endParaRPr lang="ru-RU" sz="2800" dirty="0"/>
          </a:p>
        </p:txBody>
      </p:sp>
      <p:pic>
        <p:nvPicPr>
          <p:cNvPr id="1026" name="Picture 2" descr="H:\Новая папка\W8L77CaQV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68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абота юбиляры\3)Юбиляр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990600"/>
            <a:ext cx="5105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Фащеев</a:t>
            </a:r>
            <a:r>
              <a:rPr lang="ru-RU" sz="2400" dirty="0" smtClean="0"/>
              <a:t> Александр Григорьевич </a:t>
            </a:r>
          </a:p>
          <a:p>
            <a:pPr>
              <a:buNone/>
            </a:pPr>
            <a:r>
              <a:rPr lang="ru-RU" sz="2400" dirty="0" smtClean="0"/>
              <a:t>70 лет 14.03.2021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Казачкова Лариса Алексеевна </a:t>
            </a:r>
          </a:p>
          <a:p>
            <a:pPr>
              <a:buNone/>
            </a:pPr>
            <a:r>
              <a:rPr lang="ru-RU" sz="2400" dirty="0" smtClean="0"/>
              <a:t>75 лет 25.03.2021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Кононенко Зоя Ивановна</a:t>
            </a:r>
          </a:p>
          <a:p>
            <a:pPr>
              <a:buNone/>
            </a:pPr>
            <a:r>
              <a:rPr lang="ru-RU" sz="2400" dirty="0" smtClean="0"/>
              <a:t> 75 лет 01.03.2021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Машарипова</a:t>
            </a:r>
            <a:r>
              <a:rPr lang="ru-RU" sz="2400" dirty="0" smtClean="0"/>
              <a:t> Мария Федоровна </a:t>
            </a:r>
          </a:p>
          <a:p>
            <a:pPr>
              <a:buNone/>
            </a:pPr>
            <a:r>
              <a:rPr lang="ru-RU" sz="2400" dirty="0" smtClean="0"/>
              <a:t>75 лет 20.03.2021</a:t>
            </a:r>
          </a:p>
          <a:p>
            <a:pPr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57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слуги\Рабочий стол\Работа\3)Юбиляры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219200"/>
            <a:ext cx="5638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Трайнина</a:t>
            </a:r>
            <a:r>
              <a:rPr lang="ru-RU" sz="2400" dirty="0" smtClean="0"/>
              <a:t> Мария Васильевна </a:t>
            </a:r>
          </a:p>
          <a:p>
            <a:pPr>
              <a:buNone/>
            </a:pPr>
            <a:r>
              <a:rPr lang="ru-RU" sz="2400" dirty="0" smtClean="0"/>
              <a:t>80 лет 02.03.2021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Батура</a:t>
            </a:r>
            <a:r>
              <a:rPr lang="ru-RU" sz="2400" dirty="0" smtClean="0"/>
              <a:t> Нина Андреевна </a:t>
            </a:r>
          </a:p>
          <a:p>
            <a:pPr>
              <a:buNone/>
            </a:pPr>
            <a:r>
              <a:rPr lang="ru-RU" sz="2400" dirty="0" smtClean="0"/>
              <a:t>80 лет 04.03.2021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Литенко</a:t>
            </a:r>
            <a:r>
              <a:rPr lang="ru-RU" sz="2400" dirty="0" smtClean="0"/>
              <a:t> Любовь Степановна </a:t>
            </a:r>
          </a:p>
          <a:p>
            <a:pPr>
              <a:buNone/>
            </a:pPr>
            <a:r>
              <a:rPr lang="ru-RU" sz="2400" dirty="0" smtClean="0"/>
              <a:t>85 лет 08.03.2021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5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слуги\Рабочий стол\Работа\3)Юбиляры\1603954216_35-p-elegantnii-fon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42918"/>
            <a:ext cx="4464496" cy="157163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Васильевна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22.06.2021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Documents and Settings\Услуги\Рабочий стол\Новая папка (2)\yK-NXvFaMQ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620688"/>
            <a:ext cx="3567910" cy="5380080"/>
          </a:xfrm>
          <a:prstGeom prst="rect">
            <a:avLst/>
          </a:prstGeom>
          <a:noFill/>
        </p:spPr>
      </p:pic>
      <p:pic>
        <p:nvPicPr>
          <p:cNvPr id="1028" name="Picture 4" descr="https://4.bp.blogspot.com/-4CdN1N5GgnQ/XDNi5f6n3qI/AAAAAAACmiY/TsGMY4NyJS8rdPcgbuxiJITCwg5lUGIqACKgBGAs/s1600/105647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2884">
            <a:off x="4300727" y="3319059"/>
            <a:ext cx="4756052" cy="19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23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230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Дьякова Клавдия Филипповна  26.03.2021 80 лет</vt:lpstr>
      <vt:lpstr>Презентация PowerPoint</vt:lpstr>
      <vt:lpstr>Презентация PowerPoint</vt:lpstr>
      <vt:lpstr>Волковская Любовь Васильевна 22.06.2021  90лет</vt:lpstr>
      <vt:lpstr>Кушнир  Нина Максимовна  23.06.2021 80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25</cp:revision>
  <dcterms:modified xsi:type="dcterms:W3CDTF">2021-09-02T08:25:56Z</dcterms:modified>
</cp:coreProperties>
</file>